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9"/>
  </p:notesMasterIdLst>
  <p:sldIdLst>
    <p:sldId id="257" r:id="rId3"/>
    <p:sldId id="290" r:id="rId4"/>
    <p:sldId id="291" r:id="rId5"/>
    <p:sldId id="292" r:id="rId6"/>
    <p:sldId id="293" r:id="rId7"/>
    <p:sldId id="28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4F81BD"/>
    <a:srgbClr val="D60000"/>
    <a:srgbClr val="4A1304"/>
    <a:srgbClr val="4E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6" d="100"/>
          <a:sy n="86" d="100"/>
        </p:scale>
        <p:origin x="-1092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8009CF-76D3-42A7-A9DC-67CF7BF96215}" type="datetimeFigureOut">
              <a:rPr lang="uk-UA"/>
              <a:pPr>
                <a:defRPr/>
              </a:pPr>
              <a:t>04.11.2016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063981-4910-4C4B-803C-FE5F427795D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4905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8208912" cy="3384376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949280"/>
            <a:ext cx="6904856" cy="8164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0"/>
          </p:nvPr>
        </p:nvSpPr>
        <p:spPr>
          <a:xfrm>
            <a:off x="3707904" y="692721"/>
            <a:ext cx="2880320" cy="129611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900"/>
            </a:lvl1pPr>
            <a:lvl2pPr marL="457200" indent="0" algn="r">
              <a:buFontTx/>
              <a:buNone/>
              <a:defRPr sz="900"/>
            </a:lvl2pPr>
            <a:lvl3pPr marL="914400" indent="0" algn="r">
              <a:buFontTx/>
              <a:buNone/>
              <a:defRPr sz="900"/>
            </a:lvl3pPr>
            <a:lvl4pPr marL="1371600" indent="0" algn="r">
              <a:buFontTx/>
              <a:buNone/>
              <a:defRPr sz="900"/>
            </a:lvl4pPr>
            <a:lvl5pPr marL="1828800" indent="0" algn="r">
              <a:buFontTx/>
              <a:buNone/>
              <a:defRPr sz="900"/>
            </a:lvl5pPr>
          </a:lstStyle>
          <a:p>
            <a:pPr lvl="0"/>
            <a:r>
              <a:rPr lang="en-US" dirty="0" smtClean="0"/>
              <a:t>Образец текста</a:t>
            </a:r>
          </a:p>
          <a:p>
            <a:pPr lvl="1"/>
            <a:r>
              <a:rPr lang="en-US" dirty="0" smtClean="0"/>
              <a:t>Второй уровень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0B5D-FDCD-4750-98A9-2ED3111613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A9D3-AFA0-4C22-8A4B-4D46DB693E4B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86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0B5D-FDCD-4750-98A9-2ED3111613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A9D3-AFA0-4C22-8A4B-4D46DB693E4B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22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0B5D-FDCD-4750-98A9-2ED3111613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A9D3-AFA0-4C22-8A4B-4D46DB693E4B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504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0B5D-FDCD-4750-98A9-2ED3111613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A9D3-AFA0-4C22-8A4B-4D46DB693E4B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43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0B5D-FDCD-4750-98A9-2ED3111613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A9D3-AFA0-4C22-8A4B-4D46DB693E4B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512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0B5D-FDCD-4750-98A9-2ED3111613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A9D3-AFA0-4C22-8A4B-4D46DB693E4B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1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0B5D-FDCD-4750-98A9-2ED3111613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A9D3-AFA0-4C22-8A4B-4D46DB693E4B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289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0B5D-FDCD-4750-98A9-2ED3111613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A9D3-AFA0-4C22-8A4B-4D46DB693E4B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256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0B5D-FDCD-4750-98A9-2ED3111613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A9D3-AFA0-4C22-8A4B-4D46DB693E4B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16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611188" y="2492375"/>
            <a:ext cx="82089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0000"/>
                </a:solidFill>
                <a:latin typeface="+mn-lt"/>
              </a:rPr>
              <a:t>Спасибо за внимание!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284984"/>
            <a:ext cx="8208912" cy="25202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949280"/>
            <a:ext cx="6904856" cy="8164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0"/>
          </p:nvPr>
        </p:nvSpPr>
        <p:spPr>
          <a:xfrm>
            <a:off x="3707904" y="692721"/>
            <a:ext cx="2880320" cy="129611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900"/>
            </a:lvl1pPr>
            <a:lvl2pPr marL="457200" indent="0" algn="r">
              <a:buFontTx/>
              <a:buNone/>
              <a:defRPr sz="900"/>
            </a:lvl2pPr>
            <a:lvl3pPr marL="914400" indent="0" algn="r">
              <a:buFontTx/>
              <a:buNone/>
              <a:defRPr sz="900"/>
            </a:lvl3pPr>
            <a:lvl4pPr marL="1371600" indent="0" algn="r">
              <a:buFontTx/>
              <a:buNone/>
              <a:defRPr sz="900"/>
            </a:lvl4pPr>
            <a:lvl5pPr marL="1828800" indent="0" algn="r">
              <a:buFontTx/>
              <a:buNone/>
              <a:defRPr sz="900"/>
            </a:lvl5pPr>
          </a:lstStyle>
          <a:p>
            <a:pPr lvl="0"/>
            <a:r>
              <a:rPr lang="en-US" dirty="0" smtClean="0"/>
              <a:t>Образец текста</a:t>
            </a:r>
          </a:p>
          <a:p>
            <a:pPr lvl="1"/>
            <a:r>
              <a:rPr lang="en-US" dirty="0" smtClean="0"/>
              <a:t>Второй уровень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331236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обычный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/>
          <p:nvPr/>
        </p:nvSpPr>
        <p:spPr>
          <a:xfrm>
            <a:off x="8532813" y="431800"/>
            <a:ext cx="4318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27A58997-6514-4DC5-87E5-CCF74891C040}" type="slidenum">
              <a:rPr lang="ru-RU" sz="1100" b="1">
                <a:solidFill>
                  <a:schemeClr val="accent6">
                    <a:lumMod val="25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100" b="1" dirty="0">
              <a:solidFill>
                <a:schemeClr val="accent6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7488832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большим названием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/>
          <p:nvPr/>
        </p:nvSpPr>
        <p:spPr>
          <a:xfrm>
            <a:off x="8532813" y="431800"/>
            <a:ext cx="4318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F06EF2A-DAB3-4F64-B501-40F3EA3B8D76}" type="slidenum">
              <a:rPr lang="ru-RU" sz="1100" b="1">
                <a:solidFill>
                  <a:schemeClr val="accent6">
                    <a:lumMod val="25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100" b="1" dirty="0">
              <a:solidFill>
                <a:schemeClr val="accent6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7488832" cy="86409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без полос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/>
          <p:nvPr/>
        </p:nvSpPr>
        <p:spPr>
          <a:xfrm>
            <a:off x="8532813" y="431800"/>
            <a:ext cx="4318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B587511-1913-453A-B761-280714CA38DB}" type="slidenum">
              <a:rPr lang="ru-RU" sz="1100" b="1">
                <a:solidFill>
                  <a:schemeClr val="accent6">
                    <a:lumMod val="25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100" b="1" dirty="0">
              <a:solidFill>
                <a:schemeClr val="accent6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7488832" cy="64807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крупным лого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6048672" cy="122413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0B5D-FDCD-4750-98A9-2ED3111613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A9D3-AFA0-4C22-8A4B-4D46DB693E4B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1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0B5D-FDCD-4750-98A9-2ED3111613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A9D3-AFA0-4C22-8A4B-4D46DB693E4B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8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F400B5D-FDCD-4750-98A9-2ED31116137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04.11.2016</a:t>
            </a:fld>
            <a:endParaRPr lang="ru-RU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0F5A9D3-AFA0-4C22-8A4B-4D46DB693E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335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Заголовок 9"/>
          <p:cNvSpPr>
            <a:spLocks noGrp="1"/>
          </p:cNvSpPr>
          <p:nvPr>
            <p:ph type="ctrTitle"/>
          </p:nvPr>
        </p:nvSpPr>
        <p:spPr bwMode="auto">
          <a:xfrm>
            <a:off x="107504" y="2348880"/>
            <a:ext cx="8640762" cy="33845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uk-UA" sz="2000" dirty="0" smtClean="0"/>
              <a:t>Екзаменаційна робота з дисципліни «Вступ до спеціальності»</a:t>
            </a:r>
            <a:br>
              <a:rPr lang="uk-UA" sz="20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200" dirty="0" smtClean="0"/>
              <a:t>за темою</a:t>
            </a:r>
            <a:r>
              <a:rPr lang="ru-RU" sz="3600" dirty="0" smtClean="0"/>
              <a:t> «</a:t>
            </a:r>
            <a:r>
              <a:rPr lang="uk-UA" sz="2800" dirty="0"/>
              <a:t>Унікальні станції метрополітенів</a:t>
            </a:r>
            <a:r>
              <a:rPr lang="ru-RU" sz="2800" dirty="0" smtClean="0"/>
              <a:t>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200" dirty="0" smtClean="0"/>
              <a:t>студ. гр. _______________</a:t>
            </a:r>
            <a:br>
              <a:rPr lang="ru-RU" sz="2200" dirty="0" smtClean="0"/>
            </a:br>
            <a:r>
              <a:rPr lang="ru-RU" sz="2200" dirty="0" smtClean="0"/>
              <a:t>_________________________</a:t>
            </a:r>
            <a:br>
              <a:rPr lang="ru-RU" sz="2200" dirty="0" smtClean="0"/>
            </a:br>
            <a:r>
              <a:rPr lang="ru-RU" sz="2200" dirty="0" smtClean="0"/>
              <a:t>		</a:t>
            </a:r>
            <a:r>
              <a:rPr lang="ru-RU" sz="1600" dirty="0" smtClean="0"/>
              <a:t>ПІБ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uk-UA" sz="2700" dirty="0" smtClean="0"/>
              <a:t>Викладач</a:t>
            </a:r>
            <a:r>
              <a:rPr lang="ru-RU" sz="2700" dirty="0" smtClean="0"/>
              <a:t>: проф. Шашенко О.М.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012160" y="5949280"/>
            <a:ext cx="1338828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lnSpc>
                <a:spcPct val="80000"/>
              </a:lnSpc>
            </a:pPr>
            <a:r>
              <a:rPr lang="ru-RU" b="1" dirty="0" smtClean="0">
                <a:solidFill>
                  <a:srgbClr val="173457"/>
                </a:solidFill>
              </a:rPr>
              <a:t>12.12.2016</a:t>
            </a:r>
            <a:endParaRPr lang="ru-RU" b="1" dirty="0">
              <a:solidFill>
                <a:srgbClr val="1734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0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2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80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88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9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uk-UA" sz="2000" dirty="0" smtClean="0"/>
              <a:t>Екзаменаційна робота з дисципліни «Вступ до спеціальності»</a:t>
            </a:r>
            <a:br>
              <a:rPr lang="uk-UA" sz="2000" dirty="0" smtClean="0"/>
            </a:br>
            <a:r>
              <a:rPr lang="ru-RU" sz="2200" dirty="0" smtClean="0"/>
              <a:t>за темою</a:t>
            </a:r>
            <a:r>
              <a:rPr lang="ru-RU" sz="3600" dirty="0" smtClean="0"/>
              <a:t> «</a:t>
            </a:r>
            <a:r>
              <a:rPr lang="uk-UA" sz="2800" dirty="0"/>
              <a:t>Унікальні станції метрополітенів</a:t>
            </a:r>
            <a:r>
              <a:rPr lang="ru-RU" sz="2800" dirty="0" smtClean="0"/>
              <a:t>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200" dirty="0" smtClean="0"/>
              <a:t>студ. гр. _______________</a:t>
            </a:r>
            <a:br>
              <a:rPr lang="ru-RU" sz="2200" dirty="0" smtClean="0"/>
            </a:br>
            <a:r>
              <a:rPr lang="ru-RU" sz="2200" dirty="0" smtClean="0"/>
              <a:t>_________________________</a:t>
            </a:r>
            <a:br>
              <a:rPr lang="ru-RU" sz="2200" dirty="0" smtClean="0"/>
            </a:br>
            <a:r>
              <a:rPr lang="ru-RU" sz="2200" dirty="0" smtClean="0"/>
              <a:t>		</a:t>
            </a:r>
            <a:r>
              <a:rPr lang="ru-RU" sz="1600" dirty="0" smtClean="0"/>
              <a:t>ПІБ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uk-UA" sz="2700" dirty="0" smtClean="0"/>
              <a:t>Викладач</a:t>
            </a:r>
            <a:r>
              <a:rPr lang="ru-RU" sz="2700" dirty="0" smtClean="0"/>
              <a:t>: проф. Шашенко О.М.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5949280"/>
            <a:ext cx="1338828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lnSpc>
                <a:spcPct val="80000"/>
              </a:lnSpc>
            </a:pPr>
            <a:r>
              <a:rPr lang="ru-RU" b="1" dirty="0" smtClean="0">
                <a:solidFill>
                  <a:srgbClr val="173457"/>
                </a:solidFill>
              </a:rPr>
              <a:t>12.12.2016</a:t>
            </a:r>
            <a:endParaRPr lang="ru-RU" b="1" dirty="0">
              <a:solidFill>
                <a:srgbClr val="173457"/>
              </a:solidFill>
            </a:endParaRPr>
          </a:p>
        </p:txBody>
      </p:sp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2359536" y="2524282"/>
            <a:ext cx="4588728" cy="517065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400" b="1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Дякую за увагу!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641132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НОЦ-треугольники 21.0">
  <a:themeElements>
    <a:clrScheme name="НОЦ-треугольники">
      <a:dk1>
        <a:srgbClr val="0F243E"/>
      </a:dk1>
      <a:lt1>
        <a:srgbClr val="FFFFFF"/>
      </a:lt1>
      <a:dk2>
        <a:srgbClr val="0F243E"/>
      </a:dk2>
      <a:lt2>
        <a:srgbClr val="FFFFFF"/>
      </a:lt2>
      <a:accent1>
        <a:srgbClr val="4F81BD"/>
      </a:accent1>
      <a:accent2>
        <a:srgbClr val="8DB3E2"/>
      </a:accent2>
      <a:accent3>
        <a:srgbClr val="B8CCE4"/>
      </a:accent3>
      <a:accent4>
        <a:srgbClr val="95B3D7"/>
      </a:accent4>
      <a:accent5>
        <a:srgbClr val="366092"/>
      </a:accent5>
      <a:accent6>
        <a:srgbClr val="C6D9F0"/>
      </a:accent6>
      <a:hlink>
        <a:srgbClr val="548DD4"/>
      </a:hlink>
      <a:folHlink>
        <a:srgbClr val="C6D9F0"/>
      </a:folHlink>
    </a:clrScheme>
    <a:fontScheme name="НОЦ-треугольники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НОЦ-треугольники 21.0</Template>
  <TotalTime>4364</TotalTime>
  <Words>24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НОЦ-треугольники 21.0</vt:lpstr>
      <vt:lpstr>Тема Office</vt:lpstr>
      <vt:lpstr>Екзаменаційна робота з дисципліни «Вступ до спеціальності»  за темою «Унікальні станції метрополітенів»  студ. гр. _______________ _________________________   ПІБ  Викладач: проф. Шашенко О.М.</vt:lpstr>
      <vt:lpstr>Презентация PowerPoint</vt:lpstr>
      <vt:lpstr>Презентация PowerPoint</vt:lpstr>
      <vt:lpstr>Презентация PowerPoint</vt:lpstr>
      <vt:lpstr>Презентация PowerPoint</vt:lpstr>
      <vt:lpstr>Екзаменаційна робота з дисципліни «Вступ до спеціальності» за темою «Унікальні станції метрополітенів»  студ. гр. _______________ _________________________   ПІБ Викладач: проф. Шашенко О.М.</vt:lpstr>
    </vt:vector>
  </TitlesOfParts>
  <Company>Дом™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ГЕОМЕХАНИКИ ПРИ ОБЕСПЕЧЕНИИ УСТОЙЧИВОСТИ ГОРНЫХ ВЫРАБОТОК</dc:title>
  <dc:creator>Алексей Иванов</dc:creator>
  <cp:lastModifiedBy>Шашенко Олександр Миколайович</cp:lastModifiedBy>
  <cp:revision>222</cp:revision>
  <cp:lastPrinted>2015-05-29T07:55:59Z</cp:lastPrinted>
  <dcterms:created xsi:type="dcterms:W3CDTF">2012-03-30T13:47:28Z</dcterms:created>
  <dcterms:modified xsi:type="dcterms:W3CDTF">2016-11-04T09:31:49Z</dcterms:modified>
</cp:coreProperties>
</file>