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74" r:id="rId2"/>
    <p:sldId id="301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1F6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10" y="-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0654BF-F7CF-4F3B-8C9B-11BE11424630}" type="datetimeFigureOut">
              <a:rPr lang="ru-RU" smtClean="0"/>
              <a:t>01.04.2014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C4E309-8A79-42C9-B262-EF4125C707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7329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395536" y="1772816"/>
            <a:ext cx="6984776" cy="1872208"/>
          </a:xfrm>
        </p:spPr>
        <p:txBody>
          <a:bodyPr anchor="t">
            <a:normAutofit/>
          </a:bodyPr>
          <a:lstStyle>
            <a:lvl1pPr algn="l">
              <a:defRPr sz="36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 dirty="0" smtClean="0"/>
              <a:t>Тема работы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395536" y="3717032"/>
            <a:ext cx="8208912" cy="504056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Имя Отчество ФАМИЛИЯ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22316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323528" y="116632"/>
            <a:ext cx="7416824" cy="720080"/>
          </a:xfrm>
        </p:spPr>
        <p:txBody>
          <a:bodyPr anchor="b">
            <a:noAutofit/>
          </a:bodyPr>
          <a:lstStyle>
            <a:lvl1pPr algn="l">
              <a:defRPr sz="2400" b="1" baseline="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 dirty="0" smtClean="0"/>
              <a:t>Название слайда</a:t>
            </a:r>
            <a:endParaRPr lang="ru-RU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8312126" y="6402814"/>
            <a:ext cx="436338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fld id="{DB01F768-4EDD-415A-AE39-EE93A2A48276}" type="slidenum">
              <a:rPr lang="ru-RU" sz="160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pPr algn="ctr"/>
              <a:t>‹#›</a:t>
            </a:fld>
            <a:endParaRPr lang="ru-RU" sz="16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310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323528" y="116632"/>
            <a:ext cx="7416824" cy="720080"/>
          </a:xfrm>
        </p:spPr>
        <p:txBody>
          <a:bodyPr anchor="b">
            <a:noAutofit/>
          </a:bodyPr>
          <a:lstStyle>
            <a:lvl1pPr algn="l">
              <a:defRPr sz="2400" b="1" baseline="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 dirty="0" smtClean="0"/>
              <a:t>Название слайда</a:t>
            </a:r>
            <a:endParaRPr lang="ru-RU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8312126" y="6402814"/>
            <a:ext cx="436338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fld id="{DB01F768-4EDD-415A-AE39-EE93A2A48276}" type="slidenum">
              <a:rPr lang="ru-RU" sz="160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pPr algn="ctr"/>
              <a:t>‹#›</a:t>
            </a:fld>
            <a:endParaRPr lang="ru-RU" sz="16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3789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Пользовательский маке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420888"/>
            <a:ext cx="8229600" cy="3312368"/>
          </a:xfrm>
          <a:prstGeom prst="rect">
            <a:avLst/>
          </a:prstGeom>
        </p:spPr>
        <p:txBody>
          <a:bodyPr/>
          <a:lstStyle>
            <a:lvl1pPr>
              <a:defRPr b="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0021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323528" y="116632"/>
            <a:ext cx="7416824" cy="720080"/>
          </a:xfrm>
        </p:spPr>
        <p:txBody>
          <a:bodyPr anchor="b">
            <a:noAutofit/>
          </a:bodyPr>
          <a:lstStyle>
            <a:lvl1pPr algn="l">
              <a:defRPr sz="2400" b="1" baseline="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 dirty="0" smtClean="0"/>
              <a:t>Название слайда</a:t>
            </a:r>
            <a:endParaRPr lang="ru-RU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8312126" y="6402814"/>
            <a:ext cx="436338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fld id="{DB01F768-4EDD-415A-AE39-EE93A2A48276}" type="slidenum">
              <a:rPr lang="ru-RU" sz="160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pPr algn="ctr"/>
              <a:t>‹#›</a:t>
            </a:fld>
            <a:endParaRPr lang="ru-RU" sz="16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5422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323528" y="116632"/>
            <a:ext cx="7416824" cy="720080"/>
          </a:xfrm>
        </p:spPr>
        <p:txBody>
          <a:bodyPr anchor="b">
            <a:noAutofit/>
          </a:bodyPr>
          <a:lstStyle>
            <a:lvl1pPr algn="l">
              <a:defRPr sz="2400" b="1" baseline="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 dirty="0" smtClean="0"/>
              <a:t>Название слайда</a:t>
            </a:r>
            <a:endParaRPr lang="ru-RU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8312126" y="6402814"/>
            <a:ext cx="436338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fld id="{DB01F768-4EDD-415A-AE39-EE93A2A48276}" type="slidenum">
              <a:rPr lang="ru-RU" sz="160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pPr algn="ctr"/>
              <a:t>‹#›</a:t>
            </a:fld>
            <a:endParaRPr lang="ru-RU" sz="16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6134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323528" y="116632"/>
            <a:ext cx="7416824" cy="720080"/>
          </a:xfrm>
        </p:spPr>
        <p:txBody>
          <a:bodyPr anchor="b">
            <a:noAutofit/>
          </a:bodyPr>
          <a:lstStyle>
            <a:lvl1pPr algn="l">
              <a:defRPr sz="2400" b="1" baseline="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 dirty="0" smtClean="0"/>
              <a:t>Название слайда</a:t>
            </a:r>
            <a:endParaRPr lang="ru-RU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8312126" y="6402814"/>
            <a:ext cx="436338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fld id="{DB01F768-4EDD-415A-AE39-EE93A2A48276}" type="slidenum">
              <a:rPr lang="ru-RU" sz="160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pPr algn="ctr"/>
              <a:t>‹#›</a:t>
            </a:fld>
            <a:endParaRPr lang="ru-RU" sz="16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5947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323528" y="116632"/>
            <a:ext cx="7416824" cy="720080"/>
          </a:xfrm>
        </p:spPr>
        <p:txBody>
          <a:bodyPr anchor="b">
            <a:noAutofit/>
          </a:bodyPr>
          <a:lstStyle>
            <a:lvl1pPr algn="l">
              <a:defRPr sz="2400" b="1" baseline="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 dirty="0" smtClean="0"/>
              <a:t>Название слайда</a:t>
            </a:r>
            <a:endParaRPr lang="ru-RU" dirty="0"/>
          </a:p>
        </p:txBody>
      </p:sp>
      <p:sp>
        <p:nvSpPr>
          <p:cNvPr id="11" name="TextBox 10"/>
          <p:cNvSpPr txBox="1"/>
          <p:nvPr userDrawn="1"/>
        </p:nvSpPr>
        <p:spPr>
          <a:xfrm>
            <a:off x="8312126" y="6402814"/>
            <a:ext cx="436338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fld id="{DB01F768-4EDD-415A-AE39-EE93A2A48276}" type="slidenum">
              <a:rPr lang="ru-RU" sz="160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pPr algn="ctr"/>
              <a:t>‹#›</a:t>
            </a:fld>
            <a:endParaRPr lang="ru-RU" sz="16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6469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323528" y="116632"/>
            <a:ext cx="7416824" cy="720080"/>
          </a:xfrm>
        </p:spPr>
        <p:txBody>
          <a:bodyPr anchor="b">
            <a:noAutofit/>
          </a:bodyPr>
          <a:lstStyle>
            <a:lvl1pPr algn="l">
              <a:defRPr sz="2400" b="1" baseline="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 dirty="0" smtClean="0"/>
              <a:t>Название слайда</a:t>
            </a:r>
            <a:endParaRPr lang="ru-RU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8312126" y="6402814"/>
            <a:ext cx="436338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fld id="{DB01F768-4EDD-415A-AE39-EE93A2A48276}" type="slidenum">
              <a:rPr lang="ru-RU" sz="160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pPr algn="ctr"/>
              <a:t>‹#›</a:t>
            </a:fld>
            <a:endParaRPr lang="ru-RU" sz="16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9592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323528" y="116632"/>
            <a:ext cx="7416824" cy="720080"/>
          </a:xfrm>
        </p:spPr>
        <p:txBody>
          <a:bodyPr anchor="b">
            <a:noAutofit/>
          </a:bodyPr>
          <a:lstStyle>
            <a:lvl1pPr algn="l">
              <a:defRPr sz="2400" b="1" baseline="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 dirty="0" smtClean="0"/>
              <a:t>Название слайда</a:t>
            </a:r>
            <a:endParaRPr lang="ru-RU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8312126" y="6402814"/>
            <a:ext cx="436338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fld id="{DB01F768-4EDD-415A-AE39-EE93A2A48276}" type="slidenum">
              <a:rPr lang="ru-RU" sz="160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pPr algn="ctr"/>
              <a:t>‹#›</a:t>
            </a:fld>
            <a:endParaRPr lang="ru-RU" sz="16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5727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323528" y="116632"/>
            <a:ext cx="7416824" cy="720080"/>
          </a:xfrm>
        </p:spPr>
        <p:txBody>
          <a:bodyPr anchor="b">
            <a:noAutofit/>
          </a:bodyPr>
          <a:lstStyle>
            <a:lvl1pPr algn="l">
              <a:defRPr sz="2400" b="1" baseline="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 dirty="0" smtClean="0"/>
              <a:t>Название слайда</a:t>
            </a:r>
            <a:endParaRPr lang="ru-RU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8312126" y="6402814"/>
            <a:ext cx="436338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fld id="{DB01F768-4EDD-415A-AE39-EE93A2A48276}" type="slidenum">
              <a:rPr lang="ru-RU" sz="160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pPr algn="ctr"/>
              <a:t>‹#›</a:t>
            </a:fld>
            <a:endParaRPr lang="ru-RU" sz="16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707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323528" y="116632"/>
            <a:ext cx="7416824" cy="720080"/>
          </a:xfrm>
        </p:spPr>
        <p:txBody>
          <a:bodyPr anchor="b">
            <a:noAutofit/>
          </a:bodyPr>
          <a:lstStyle>
            <a:lvl1pPr algn="l">
              <a:defRPr sz="2400" b="1" baseline="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 dirty="0" smtClean="0"/>
              <a:t>Название слайда</a:t>
            </a:r>
            <a:endParaRPr lang="ru-RU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8312126" y="6402814"/>
            <a:ext cx="436338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fld id="{DB01F768-4EDD-415A-AE39-EE93A2A48276}" type="slidenum">
              <a:rPr lang="ru-RU" sz="160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pPr algn="ctr"/>
              <a:t>‹#›</a:t>
            </a:fld>
            <a:endParaRPr lang="ru-RU" sz="16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8663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16631"/>
            <a:ext cx="7560840" cy="69766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dirty="0" smtClean="0"/>
              <a:t>Название слайда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1982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24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95536" y="4581128"/>
            <a:ext cx="25190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Руководитель работы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7722935" y="6309320"/>
            <a:ext cx="11172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1200" dirty="0" smtClean="0"/>
              <a:t>Дата защиты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1843240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3963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ГМ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17365D"/>
      </a:accent2>
      <a:accent3>
        <a:srgbClr val="8DB3E2"/>
      </a:accent3>
      <a:accent4>
        <a:srgbClr val="366092"/>
      </a:accent4>
      <a:accent5>
        <a:srgbClr val="0070C0"/>
      </a:accent5>
      <a:accent6>
        <a:srgbClr val="DBE5F1"/>
      </a:accent6>
      <a:hlink>
        <a:srgbClr val="FF0000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811</TotalTime>
  <Words>4</Words>
  <Application>Microsoft Office PowerPoint</Application>
  <PresentationFormat>Экран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Company>ДОМ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Иванов А.С.</dc:creator>
  <cp:lastModifiedBy>Умник</cp:lastModifiedBy>
  <cp:revision>60</cp:revision>
  <dcterms:created xsi:type="dcterms:W3CDTF">2013-05-20T19:18:47Z</dcterms:created>
  <dcterms:modified xsi:type="dcterms:W3CDTF">2014-04-01T04:44:27Z</dcterms:modified>
</cp:coreProperties>
</file>